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40" r:id="rId2"/>
    <p:sldMasterId id="2147483852" r:id="rId3"/>
  </p:sldMasterIdLst>
  <p:notesMasterIdLst>
    <p:notesMasterId r:id="rId11"/>
  </p:notesMasterIdLst>
  <p:handoutMasterIdLst>
    <p:handoutMasterId r:id="rId12"/>
  </p:handoutMasterIdLst>
  <p:sldIdLst>
    <p:sldId id="259" r:id="rId4"/>
    <p:sldId id="263" r:id="rId5"/>
    <p:sldId id="267" r:id="rId6"/>
    <p:sldId id="271" r:id="rId7"/>
    <p:sldId id="264" r:id="rId8"/>
    <p:sldId id="268" r:id="rId9"/>
    <p:sldId id="27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3DDDDB3-B277-4E9F-A410-9342C4B75CA4}">
          <p14:sldIdLst>
            <p14:sldId id="259"/>
            <p14:sldId id="263"/>
            <p14:sldId id="267"/>
            <p14:sldId id="271"/>
            <p14:sldId id="264"/>
            <p14:sldId id="268"/>
          </p14:sldIdLst>
        </p14:section>
        <p14:section name="タイトルなしのセクション" id="{D44C5CC1-A5A1-466F-BAEF-D49465F28AAE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4043" autoAdjust="0"/>
  </p:normalViewPr>
  <p:slideViewPr>
    <p:cSldViewPr snapToGrid="0">
      <p:cViewPr varScale="1">
        <p:scale>
          <a:sx n="106" d="100"/>
          <a:sy n="106" d="100"/>
        </p:scale>
        <p:origin x="53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F4B090-0A15-4EA7-843C-570582BC323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D3DD37E-B8B0-41DD-AB53-780AB3D9217D}">
      <dgm:prSet phldrT="[テキスト]" custT="1"/>
      <dgm:spPr>
        <a:solidFill>
          <a:schemeClr val="accent2">
            <a:lumMod val="75000"/>
          </a:schemeClr>
        </a:solidFill>
      </dgm:spPr>
      <dgm:t>
        <a:bodyPr anchor="b"/>
        <a:lstStyle/>
        <a:p>
          <a:r>
            <a:rPr kumimoji="1" lang="en-US" altLang="ja-JP" sz="2800" dirty="0">
              <a:solidFill>
                <a:schemeClr val="bg1"/>
              </a:solidFill>
            </a:rPr>
            <a:t>CEO</a:t>
          </a:r>
          <a:endParaRPr kumimoji="1" lang="ja-JP" altLang="en-US" sz="2800" dirty="0">
            <a:solidFill>
              <a:schemeClr val="bg1"/>
            </a:solidFill>
          </a:endParaRPr>
        </a:p>
      </dgm:t>
    </dgm:pt>
    <dgm:pt modelId="{FD838780-FE99-4990-A615-519EEA24C972}" type="parTrans" cxnId="{E1B77DC8-4664-48B6-8B75-63B793DEBA96}">
      <dgm:prSet/>
      <dgm:spPr/>
      <dgm:t>
        <a:bodyPr/>
        <a:lstStyle/>
        <a:p>
          <a:endParaRPr kumimoji="1" lang="ja-JP" altLang="en-US"/>
        </a:p>
      </dgm:t>
    </dgm:pt>
    <dgm:pt modelId="{E5069B66-C450-4F34-8C75-A36D09659B98}" type="sibTrans" cxnId="{E1B77DC8-4664-48B6-8B75-63B793DEBA96}">
      <dgm:prSet/>
      <dgm:spPr/>
      <dgm:t>
        <a:bodyPr/>
        <a:lstStyle/>
        <a:p>
          <a:endParaRPr kumimoji="1" lang="ja-JP" altLang="en-US"/>
        </a:p>
      </dgm:t>
    </dgm:pt>
    <dgm:pt modelId="{A4CAC3E4-9B54-43DA-A258-EC1757B0B511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en-US" altLang="ja-JP" sz="2800" dirty="0">
              <a:solidFill>
                <a:schemeClr val="bg1"/>
              </a:solidFill>
            </a:rPr>
            <a:t>Executive Officer</a:t>
          </a:r>
          <a:endParaRPr kumimoji="1" lang="ja-JP" altLang="en-US" sz="2800" dirty="0">
            <a:solidFill>
              <a:schemeClr val="bg1"/>
            </a:solidFill>
          </a:endParaRPr>
        </a:p>
      </dgm:t>
    </dgm:pt>
    <dgm:pt modelId="{DD5BD315-2A6D-4DC3-A175-C7447E45F1D4}" type="parTrans" cxnId="{DE7C600E-4814-47C1-98F7-D75DCB8A77AD}">
      <dgm:prSet/>
      <dgm:spPr/>
      <dgm:t>
        <a:bodyPr/>
        <a:lstStyle/>
        <a:p>
          <a:endParaRPr kumimoji="1" lang="ja-JP" altLang="en-US"/>
        </a:p>
      </dgm:t>
    </dgm:pt>
    <dgm:pt modelId="{C3A066D3-0A81-4F32-BB51-9B74620555D4}" type="sibTrans" cxnId="{DE7C600E-4814-47C1-98F7-D75DCB8A77AD}">
      <dgm:prSet/>
      <dgm:spPr/>
      <dgm:t>
        <a:bodyPr/>
        <a:lstStyle/>
        <a:p>
          <a:endParaRPr kumimoji="1" lang="ja-JP" altLang="en-US"/>
        </a:p>
      </dgm:t>
    </dgm:pt>
    <dgm:pt modelId="{3230E17C-F2EE-4AB7-B846-1C51F26D3B8C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en-US" altLang="ja-JP" sz="2800" dirty="0">
              <a:solidFill>
                <a:schemeClr val="bg1"/>
              </a:solidFill>
            </a:rPr>
            <a:t>Managers</a:t>
          </a:r>
          <a:endParaRPr kumimoji="1" lang="ja-JP" altLang="en-US" sz="2800" dirty="0">
            <a:solidFill>
              <a:schemeClr val="bg1"/>
            </a:solidFill>
          </a:endParaRPr>
        </a:p>
      </dgm:t>
    </dgm:pt>
    <dgm:pt modelId="{25B94CAF-7B09-4921-925F-B3F8A8084895}" type="parTrans" cxnId="{6FBCCF7F-6884-4502-AE39-4CB5D5011772}">
      <dgm:prSet/>
      <dgm:spPr/>
      <dgm:t>
        <a:bodyPr/>
        <a:lstStyle/>
        <a:p>
          <a:endParaRPr kumimoji="1" lang="ja-JP" altLang="en-US"/>
        </a:p>
      </dgm:t>
    </dgm:pt>
    <dgm:pt modelId="{2935FB6A-0498-4E6B-AFD7-96E0675B02E4}" type="sibTrans" cxnId="{6FBCCF7F-6884-4502-AE39-4CB5D5011772}">
      <dgm:prSet/>
      <dgm:spPr/>
      <dgm:t>
        <a:bodyPr/>
        <a:lstStyle/>
        <a:p>
          <a:endParaRPr kumimoji="1" lang="ja-JP" altLang="en-US"/>
        </a:p>
      </dgm:t>
    </dgm:pt>
    <dgm:pt modelId="{B79203A4-848E-4C3E-A498-AFE76F1D2AA3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en-US" altLang="ja-JP" sz="2800" dirty="0">
              <a:solidFill>
                <a:schemeClr val="bg1"/>
              </a:solidFill>
            </a:rPr>
            <a:t>Team</a:t>
          </a:r>
          <a:r>
            <a:rPr kumimoji="1" lang="en-US" altLang="ja-JP" sz="2800" baseline="0" dirty="0">
              <a:solidFill>
                <a:schemeClr val="bg1"/>
              </a:solidFill>
            </a:rPr>
            <a:t> Member</a:t>
          </a:r>
          <a:endParaRPr kumimoji="1" lang="ja-JP" altLang="en-US" sz="2800" dirty="0">
            <a:solidFill>
              <a:schemeClr val="bg1"/>
            </a:solidFill>
          </a:endParaRPr>
        </a:p>
      </dgm:t>
    </dgm:pt>
    <dgm:pt modelId="{C95642EA-4E9D-4D1D-90D1-14A564B45DC6}" type="parTrans" cxnId="{178E1C1E-26F6-499B-AC4F-8932A77D74B4}">
      <dgm:prSet/>
      <dgm:spPr/>
      <dgm:t>
        <a:bodyPr/>
        <a:lstStyle/>
        <a:p>
          <a:endParaRPr kumimoji="1" lang="ja-JP" altLang="en-US"/>
        </a:p>
      </dgm:t>
    </dgm:pt>
    <dgm:pt modelId="{FDAF7692-A0B9-4B7B-A015-00ACD7AFAC3F}" type="sibTrans" cxnId="{178E1C1E-26F6-499B-AC4F-8932A77D74B4}">
      <dgm:prSet/>
      <dgm:spPr/>
      <dgm:t>
        <a:bodyPr/>
        <a:lstStyle/>
        <a:p>
          <a:endParaRPr kumimoji="1" lang="ja-JP" altLang="en-US"/>
        </a:p>
      </dgm:t>
    </dgm:pt>
    <dgm:pt modelId="{CF0BEE16-614B-4313-AD6F-613618998C5E}" type="pres">
      <dgm:prSet presAssocID="{98F4B090-0A15-4EA7-843C-570582BC323A}" presName="Name0" presStyleCnt="0">
        <dgm:presLayoutVars>
          <dgm:dir/>
          <dgm:animLvl val="lvl"/>
          <dgm:resizeHandles val="exact"/>
        </dgm:presLayoutVars>
      </dgm:prSet>
      <dgm:spPr/>
    </dgm:pt>
    <dgm:pt modelId="{9C777530-E624-4FAB-A49E-3A27B120AB14}" type="pres">
      <dgm:prSet presAssocID="{3D3DD37E-B8B0-41DD-AB53-780AB3D9217D}" presName="Name8" presStyleCnt="0"/>
      <dgm:spPr/>
    </dgm:pt>
    <dgm:pt modelId="{2196A088-03D0-4BC2-A74C-BC179F13E7A9}" type="pres">
      <dgm:prSet presAssocID="{3D3DD37E-B8B0-41DD-AB53-780AB3D9217D}" presName="level" presStyleLbl="node1" presStyleIdx="0" presStyleCnt="4" custScaleY="144148" custLinFactNeighborX="-105" custLinFactNeighborY="-14288">
        <dgm:presLayoutVars>
          <dgm:chMax val="1"/>
          <dgm:bulletEnabled val="1"/>
        </dgm:presLayoutVars>
      </dgm:prSet>
      <dgm:spPr/>
    </dgm:pt>
    <dgm:pt modelId="{F1F86A42-92B2-44E8-918B-2D627B40AAB2}" type="pres">
      <dgm:prSet presAssocID="{3D3DD37E-B8B0-41DD-AB53-780AB3D9217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2C50B5C-A0E5-4E6F-9A02-7B12E379E5DB}" type="pres">
      <dgm:prSet presAssocID="{A4CAC3E4-9B54-43DA-A258-EC1757B0B511}" presName="Name8" presStyleCnt="0"/>
      <dgm:spPr/>
    </dgm:pt>
    <dgm:pt modelId="{2B9C0976-5A57-40E2-A8AF-10DD704F9249}" type="pres">
      <dgm:prSet presAssocID="{A4CAC3E4-9B54-43DA-A258-EC1757B0B511}" presName="level" presStyleLbl="node1" presStyleIdx="1" presStyleCnt="4">
        <dgm:presLayoutVars>
          <dgm:chMax val="1"/>
          <dgm:bulletEnabled val="1"/>
        </dgm:presLayoutVars>
      </dgm:prSet>
      <dgm:spPr/>
    </dgm:pt>
    <dgm:pt modelId="{67A0EC50-3978-4EB5-A8C3-79ADCDB4D2B6}" type="pres">
      <dgm:prSet presAssocID="{A4CAC3E4-9B54-43DA-A258-EC1757B0B51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4749EEF-8A0A-425B-8E37-643F1D49F0F4}" type="pres">
      <dgm:prSet presAssocID="{3230E17C-F2EE-4AB7-B846-1C51F26D3B8C}" presName="Name8" presStyleCnt="0"/>
      <dgm:spPr/>
    </dgm:pt>
    <dgm:pt modelId="{E7635B85-8DE5-4B5B-BCF9-B93975B544B3}" type="pres">
      <dgm:prSet presAssocID="{3230E17C-F2EE-4AB7-B846-1C51F26D3B8C}" presName="level" presStyleLbl="node1" presStyleIdx="2" presStyleCnt="4" custLinFactNeighborY="-47">
        <dgm:presLayoutVars>
          <dgm:chMax val="1"/>
          <dgm:bulletEnabled val="1"/>
        </dgm:presLayoutVars>
      </dgm:prSet>
      <dgm:spPr/>
    </dgm:pt>
    <dgm:pt modelId="{AB604194-27FC-488C-87F7-67B89C35211B}" type="pres">
      <dgm:prSet presAssocID="{3230E17C-F2EE-4AB7-B846-1C51F26D3B8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A8027E7-2E60-4130-8E4B-83F4143C6C74}" type="pres">
      <dgm:prSet presAssocID="{B79203A4-848E-4C3E-A498-AFE76F1D2AA3}" presName="Name8" presStyleCnt="0"/>
      <dgm:spPr/>
    </dgm:pt>
    <dgm:pt modelId="{416E481F-5D9B-4690-AB78-2106D1B1C019}" type="pres">
      <dgm:prSet presAssocID="{B79203A4-848E-4C3E-A498-AFE76F1D2AA3}" presName="level" presStyleLbl="node1" presStyleIdx="3" presStyleCnt="4">
        <dgm:presLayoutVars>
          <dgm:chMax val="1"/>
          <dgm:bulletEnabled val="1"/>
        </dgm:presLayoutVars>
      </dgm:prSet>
      <dgm:spPr/>
    </dgm:pt>
    <dgm:pt modelId="{352227EB-E90A-46FF-8092-046C86F72B4E}" type="pres">
      <dgm:prSet presAssocID="{B79203A4-848E-4C3E-A498-AFE76F1D2AA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C18BD0B-4CAC-42BF-9ACB-2A2C3D2A2EFC}" type="presOf" srcId="{98F4B090-0A15-4EA7-843C-570582BC323A}" destId="{CF0BEE16-614B-4313-AD6F-613618998C5E}" srcOrd="0" destOrd="0" presId="urn:microsoft.com/office/officeart/2005/8/layout/pyramid1"/>
    <dgm:cxn modelId="{DE7C600E-4814-47C1-98F7-D75DCB8A77AD}" srcId="{98F4B090-0A15-4EA7-843C-570582BC323A}" destId="{A4CAC3E4-9B54-43DA-A258-EC1757B0B511}" srcOrd="1" destOrd="0" parTransId="{DD5BD315-2A6D-4DC3-A175-C7447E45F1D4}" sibTransId="{C3A066D3-0A81-4F32-BB51-9B74620555D4}"/>
    <dgm:cxn modelId="{8D1A191D-A42C-42D0-AA76-31EB7EE9220E}" type="presOf" srcId="{3D3DD37E-B8B0-41DD-AB53-780AB3D9217D}" destId="{F1F86A42-92B2-44E8-918B-2D627B40AAB2}" srcOrd="1" destOrd="0" presId="urn:microsoft.com/office/officeart/2005/8/layout/pyramid1"/>
    <dgm:cxn modelId="{178E1C1E-26F6-499B-AC4F-8932A77D74B4}" srcId="{98F4B090-0A15-4EA7-843C-570582BC323A}" destId="{B79203A4-848E-4C3E-A498-AFE76F1D2AA3}" srcOrd="3" destOrd="0" parTransId="{C95642EA-4E9D-4D1D-90D1-14A564B45DC6}" sibTransId="{FDAF7692-A0B9-4B7B-A015-00ACD7AFAC3F}"/>
    <dgm:cxn modelId="{ADCC015F-CC79-41A7-B76F-00223BAF5E13}" type="presOf" srcId="{A4CAC3E4-9B54-43DA-A258-EC1757B0B511}" destId="{67A0EC50-3978-4EB5-A8C3-79ADCDB4D2B6}" srcOrd="1" destOrd="0" presId="urn:microsoft.com/office/officeart/2005/8/layout/pyramid1"/>
    <dgm:cxn modelId="{5F44D84D-6370-44E7-B925-79FA24845379}" type="presOf" srcId="{B79203A4-848E-4C3E-A498-AFE76F1D2AA3}" destId="{416E481F-5D9B-4690-AB78-2106D1B1C019}" srcOrd="0" destOrd="0" presId="urn:microsoft.com/office/officeart/2005/8/layout/pyramid1"/>
    <dgm:cxn modelId="{2D72A451-8AB9-47BA-98BA-E44BB89EA0D6}" type="presOf" srcId="{3230E17C-F2EE-4AB7-B846-1C51F26D3B8C}" destId="{E7635B85-8DE5-4B5B-BCF9-B93975B544B3}" srcOrd="0" destOrd="0" presId="urn:microsoft.com/office/officeart/2005/8/layout/pyramid1"/>
    <dgm:cxn modelId="{6FBCCF7F-6884-4502-AE39-4CB5D5011772}" srcId="{98F4B090-0A15-4EA7-843C-570582BC323A}" destId="{3230E17C-F2EE-4AB7-B846-1C51F26D3B8C}" srcOrd="2" destOrd="0" parTransId="{25B94CAF-7B09-4921-925F-B3F8A8084895}" sibTransId="{2935FB6A-0498-4E6B-AFD7-96E0675B02E4}"/>
    <dgm:cxn modelId="{2A89D292-DDF1-43CB-950B-05E180E99DDB}" type="presOf" srcId="{B79203A4-848E-4C3E-A498-AFE76F1D2AA3}" destId="{352227EB-E90A-46FF-8092-046C86F72B4E}" srcOrd="1" destOrd="0" presId="urn:microsoft.com/office/officeart/2005/8/layout/pyramid1"/>
    <dgm:cxn modelId="{650D04A4-2657-4BEE-B6B5-85D84959B870}" type="presOf" srcId="{A4CAC3E4-9B54-43DA-A258-EC1757B0B511}" destId="{2B9C0976-5A57-40E2-A8AF-10DD704F9249}" srcOrd="0" destOrd="0" presId="urn:microsoft.com/office/officeart/2005/8/layout/pyramid1"/>
    <dgm:cxn modelId="{83C139B0-9494-4B91-989C-D474F8DBD9DE}" type="presOf" srcId="{3D3DD37E-B8B0-41DD-AB53-780AB3D9217D}" destId="{2196A088-03D0-4BC2-A74C-BC179F13E7A9}" srcOrd="0" destOrd="0" presId="urn:microsoft.com/office/officeart/2005/8/layout/pyramid1"/>
    <dgm:cxn modelId="{65BCA3BE-38CB-4D5B-B00E-6C4884B09EDE}" type="presOf" srcId="{3230E17C-F2EE-4AB7-B846-1C51F26D3B8C}" destId="{AB604194-27FC-488C-87F7-67B89C35211B}" srcOrd="1" destOrd="0" presId="urn:microsoft.com/office/officeart/2005/8/layout/pyramid1"/>
    <dgm:cxn modelId="{E1B77DC8-4664-48B6-8B75-63B793DEBA96}" srcId="{98F4B090-0A15-4EA7-843C-570582BC323A}" destId="{3D3DD37E-B8B0-41DD-AB53-780AB3D9217D}" srcOrd="0" destOrd="0" parTransId="{FD838780-FE99-4990-A615-519EEA24C972}" sibTransId="{E5069B66-C450-4F34-8C75-A36D09659B98}"/>
    <dgm:cxn modelId="{A3D4C293-CEF2-4B14-A728-BA85765CFD03}" type="presParOf" srcId="{CF0BEE16-614B-4313-AD6F-613618998C5E}" destId="{9C777530-E624-4FAB-A49E-3A27B120AB14}" srcOrd="0" destOrd="0" presId="urn:microsoft.com/office/officeart/2005/8/layout/pyramid1"/>
    <dgm:cxn modelId="{1000258A-CDD4-48B9-AC17-0EC29ACB6537}" type="presParOf" srcId="{9C777530-E624-4FAB-A49E-3A27B120AB14}" destId="{2196A088-03D0-4BC2-A74C-BC179F13E7A9}" srcOrd="0" destOrd="0" presId="urn:microsoft.com/office/officeart/2005/8/layout/pyramid1"/>
    <dgm:cxn modelId="{82A303B9-9DBD-4E22-811B-BB8583D54488}" type="presParOf" srcId="{9C777530-E624-4FAB-A49E-3A27B120AB14}" destId="{F1F86A42-92B2-44E8-918B-2D627B40AAB2}" srcOrd="1" destOrd="0" presId="urn:microsoft.com/office/officeart/2005/8/layout/pyramid1"/>
    <dgm:cxn modelId="{48DD7113-CFF5-4580-9F60-F05DDECA1BA3}" type="presParOf" srcId="{CF0BEE16-614B-4313-AD6F-613618998C5E}" destId="{72C50B5C-A0E5-4E6F-9A02-7B12E379E5DB}" srcOrd="1" destOrd="0" presId="urn:microsoft.com/office/officeart/2005/8/layout/pyramid1"/>
    <dgm:cxn modelId="{1059B1D0-BC1E-46F4-8DEE-26596E077610}" type="presParOf" srcId="{72C50B5C-A0E5-4E6F-9A02-7B12E379E5DB}" destId="{2B9C0976-5A57-40E2-A8AF-10DD704F9249}" srcOrd="0" destOrd="0" presId="urn:microsoft.com/office/officeart/2005/8/layout/pyramid1"/>
    <dgm:cxn modelId="{4B1A0128-0F44-4CBF-B41C-070849CBE5A9}" type="presParOf" srcId="{72C50B5C-A0E5-4E6F-9A02-7B12E379E5DB}" destId="{67A0EC50-3978-4EB5-A8C3-79ADCDB4D2B6}" srcOrd="1" destOrd="0" presId="urn:microsoft.com/office/officeart/2005/8/layout/pyramid1"/>
    <dgm:cxn modelId="{8D2F715D-3276-425A-989E-BF9711A4AF05}" type="presParOf" srcId="{CF0BEE16-614B-4313-AD6F-613618998C5E}" destId="{64749EEF-8A0A-425B-8E37-643F1D49F0F4}" srcOrd="2" destOrd="0" presId="urn:microsoft.com/office/officeart/2005/8/layout/pyramid1"/>
    <dgm:cxn modelId="{595C7295-5D23-4B7C-93FA-F259DCBE948B}" type="presParOf" srcId="{64749EEF-8A0A-425B-8E37-643F1D49F0F4}" destId="{E7635B85-8DE5-4B5B-BCF9-B93975B544B3}" srcOrd="0" destOrd="0" presId="urn:microsoft.com/office/officeart/2005/8/layout/pyramid1"/>
    <dgm:cxn modelId="{CAC86557-F454-4B08-84D2-ADA2D0C705EF}" type="presParOf" srcId="{64749EEF-8A0A-425B-8E37-643F1D49F0F4}" destId="{AB604194-27FC-488C-87F7-67B89C35211B}" srcOrd="1" destOrd="0" presId="urn:microsoft.com/office/officeart/2005/8/layout/pyramid1"/>
    <dgm:cxn modelId="{5D560340-3F82-4928-9BCB-E0D1CEED8F7A}" type="presParOf" srcId="{CF0BEE16-614B-4313-AD6F-613618998C5E}" destId="{5A8027E7-2E60-4130-8E4B-83F4143C6C74}" srcOrd="3" destOrd="0" presId="urn:microsoft.com/office/officeart/2005/8/layout/pyramid1"/>
    <dgm:cxn modelId="{6693BB2A-9C8A-45A2-B713-ED988EEEF13B}" type="presParOf" srcId="{5A8027E7-2E60-4130-8E4B-83F4143C6C74}" destId="{416E481F-5D9B-4690-AB78-2106D1B1C019}" srcOrd="0" destOrd="0" presId="urn:microsoft.com/office/officeart/2005/8/layout/pyramid1"/>
    <dgm:cxn modelId="{9C75CD78-C26D-41EC-9B40-65EFDD8BD71F}" type="presParOf" srcId="{5A8027E7-2E60-4130-8E4B-83F4143C6C74}" destId="{352227EB-E90A-46FF-8092-046C86F72B4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F4B090-0A15-4EA7-843C-570582BC323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D3DD37E-B8B0-41DD-AB53-780AB3D9217D}">
      <dgm:prSet phldrT="[テキスト]" custT="1"/>
      <dgm:spPr>
        <a:solidFill>
          <a:schemeClr val="accent2">
            <a:lumMod val="75000"/>
          </a:schemeClr>
        </a:solidFill>
      </dgm:spPr>
      <dgm:t>
        <a:bodyPr anchor="b"/>
        <a:lstStyle/>
        <a:p>
          <a:r>
            <a:rPr kumimoji="1" lang="ja-JP" altLang="en-US" sz="2800" dirty="0">
              <a:solidFill>
                <a:schemeClr val="bg1"/>
              </a:solidFill>
            </a:rPr>
            <a:t>社長</a:t>
          </a:r>
        </a:p>
      </dgm:t>
    </dgm:pt>
    <dgm:pt modelId="{FD838780-FE99-4990-A615-519EEA24C972}" type="parTrans" cxnId="{E1B77DC8-4664-48B6-8B75-63B793DEBA96}">
      <dgm:prSet/>
      <dgm:spPr/>
      <dgm:t>
        <a:bodyPr/>
        <a:lstStyle/>
        <a:p>
          <a:endParaRPr kumimoji="1" lang="ja-JP" altLang="en-US"/>
        </a:p>
      </dgm:t>
    </dgm:pt>
    <dgm:pt modelId="{E5069B66-C450-4F34-8C75-A36D09659B98}" type="sibTrans" cxnId="{E1B77DC8-4664-48B6-8B75-63B793DEBA96}">
      <dgm:prSet/>
      <dgm:spPr/>
      <dgm:t>
        <a:bodyPr/>
        <a:lstStyle/>
        <a:p>
          <a:endParaRPr kumimoji="1" lang="ja-JP" altLang="en-US"/>
        </a:p>
      </dgm:t>
    </dgm:pt>
    <dgm:pt modelId="{A4CAC3E4-9B54-43DA-A258-EC1757B0B511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ja-JP" altLang="en-US" sz="2800" dirty="0">
              <a:solidFill>
                <a:schemeClr val="bg1"/>
              </a:solidFill>
            </a:rPr>
            <a:t>執行役</a:t>
          </a:r>
        </a:p>
      </dgm:t>
    </dgm:pt>
    <dgm:pt modelId="{DD5BD315-2A6D-4DC3-A175-C7447E45F1D4}" type="parTrans" cxnId="{DE7C600E-4814-47C1-98F7-D75DCB8A77AD}">
      <dgm:prSet/>
      <dgm:spPr/>
      <dgm:t>
        <a:bodyPr/>
        <a:lstStyle/>
        <a:p>
          <a:endParaRPr kumimoji="1" lang="ja-JP" altLang="en-US"/>
        </a:p>
      </dgm:t>
    </dgm:pt>
    <dgm:pt modelId="{C3A066D3-0A81-4F32-BB51-9B74620555D4}" type="sibTrans" cxnId="{DE7C600E-4814-47C1-98F7-D75DCB8A77AD}">
      <dgm:prSet/>
      <dgm:spPr/>
      <dgm:t>
        <a:bodyPr/>
        <a:lstStyle/>
        <a:p>
          <a:endParaRPr kumimoji="1" lang="ja-JP" altLang="en-US"/>
        </a:p>
      </dgm:t>
    </dgm:pt>
    <dgm:pt modelId="{3230E17C-F2EE-4AB7-B846-1C51F26D3B8C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ja-JP" altLang="en-US" sz="2800" dirty="0">
              <a:solidFill>
                <a:schemeClr val="bg1"/>
              </a:solidFill>
            </a:rPr>
            <a:t>リーダー</a:t>
          </a:r>
        </a:p>
      </dgm:t>
    </dgm:pt>
    <dgm:pt modelId="{25B94CAF-7B09-4921-925F-B3F8A8084895}" type="parTrans" cxnId="{6FBCCF7F-6884-4502-AE39-4CB5D5011772}">
      <dgm:prSet/>
      <dgm:spPr/>
      <dgm:t>
        <a:bodyPr/>
        <a:lstStyle/>
        <a:p>
          <a:endParaRPr kumimoji="1" lang="ja-JP" altLang="en-US"/>
        </a:p>
      </dgm:t>
    </dgm:pt>
    <dgm:pt modelId="{2935FB6A-0498-4E6B-AFD7-96E0675B02E4}" type="sibTrans" cxnId="{6FBCCF7F-6884-4502-AE39-4CB5D5011772}">
      <dgm:prSet/>
      <dgm:spPr/>
      <dgm:t>
        <a:bodyPr/>
        <a:lstStyle/>
        <a:p>
          <a:endParaRPr kumimoji="1" lang="ja-JP" altLang="en-US"/>
        </a:p>
      </dgm:t>
    </dgm:pt>
    <dgm:pt modelId="{B79203A4-848E-4C3E-A498-AFE76F1D2AA3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ja-JP" altLang="en-US" sz="2800" dirty="0">
              <a:solidFill>
                <a:schemeClr val="bg1"/>
              </a:solidFill>
            </a:rPr>
            <a:t>チーム メンバー</a:t>
          </a:r>
        </a:p>
      </dgm:t>
    </dgm:pt>
    <dgm:pt modelId="{C95642EA-4E9D-4D1D-90D1-14A564B45DC6}" type="parTrans" cxnId="{178E1C1E-26F6-499B-AC4F-8932A77D74B4}">
      <dgm:prSet/>
      <dgm:spPr/>
      <dgm:t>
        <a:bodyPr/>
        <a:lstStyle/>
        <a:p>
          <a:endParaRPr kumimoji="1" lang="ja-JP" altLang="en-US"/>
        </a:p>
      </dgm:t>
    </dgm:pt>
    <dgm:pt modelId="{FDAF7692-A0B9-4B7B-A015-00ACD7AFAC3F}" type="sibTrans" cxnId="{178E1C1E-26F6-499B-AC4F-8932A77D74B4}">
      <dgm:prSet/>
      <dgm:spPr/>
      <dgm:t>
        <a:bodyPr/>
        <a:lstStyle/>
        <a:p>
          <a:endParaRPr kumimoji="1" lang="ja-JP" altLang="en-US"/>
        </a:p>
      </dgm:t>
    </dgm:pt>
    <dgm:pt modelId="{CF0BEE16-614B-4313-AD6F-613618998C5E}" type="pres">
      <dgm:prSet presAssocID="{98F4B090-0A15-4EA7-843C-570582BC323A}" presName="Name0" presStyleCnt="0">
        <dgm:presLayoutVars>
          <dgm:dir/>
          <dgm:animLvl val="lvl"/>
          <dgm:resizeHandles val="exact"/>
        </dgm:presLayoutVars>
      </dgm:prSet>
      <dgm:spPr/>
    </dgm:pt>
    <dgm:pt modelId="{9C777530-E624-4FAB-A49E-3A27B120AB14}" type="pres">
      <dgm:prSet presAssocID="{3D3DD37E-B8B0-41DD-AB53-780AB3D9217D}" presName="Name8" presStyleCnt="0"/>
      <dgm:spPr/>
    </dgm:pt>
    <dgm:pt modelId="{2196A088-03D0-4BC2-A74C-BC179F13E7A9}" type="pres">
      <dgm:prSet presAssocID="{3D3DD37E-B8B0-41DD-AB53-780AB3D9217D}" presName="level" presStyleLbl="node1" presStyleIdx="0" presStyleCnt="4" custScaleY="144148" custLinFactNeighborX="-105" custLinFactNeighborY="-14288">
        <dgm:presLayoutVars>
          <dgm:chMax val="1"/>
          <dgm:bulletEnabled val="1"/>
        </dgm:presLayoutVars>
      </dgm:prSet>
      <dgm:spPr/>
    </dgm:pt>
    <dgm:pt modelId="{F1F86A42-92B2-44E8-918B-2D627B40AAB2}" type="pres">
      <dgm:prSet presAssocID="{3D3DD37E-B8B0-41DD-AB53-780AB3D9217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2C50B5C-A0E5-4E6F-9A02-7B12E379E5DB}" type="pres">
      <dgm:prSet presAssocID="{A4CAC3E4-9B54-43DA-A258-EC1757B0B511}" presName="Name8" presStyleCnt="0"/>
      <dgm:spPr/>
    </dgm:pt>
    <dgm:pt modelId="{2B9C0976-5A57-40E2-A8AF-10DD704F9249}" type="pres">
      <dgm:prSet presAssocID="{A4CAC3E4-9B54-43DA-A258-EC1757B0B511}" presName="level" presStyleLbl="node1" presStyleIdx="1" presStyleCnt="4">
        <dgm:presLayoutVars>
          <dgm:chMax val="1"/>
          <dgm:bulletEnabled val="1"/>
        </dgm:presLayoutVars>
      </dgm:prSet>
      <dgm:spPr/>
    </dgm:pt>
    <dgm:pt modelId="{67A0EC50-3978-4EB5-A8C3-79ADCDB4D2B6}" type="pres">
      <dgm:prSet presAssocID="{A4CAC3E4-9B54-43DA-A258-EC1757B0B51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4749EEF-8A0A-425B-8E37-643F1D49F0F4}" type="pres">
      <dgm:prSet presAssocID="{3230E17C-F2EE-4AB7-B846-1C51F26D3B8C}" presName="Name8" presStyleCnt="0"/>
      <dgm:spPr/>
    </dgm:pt>
    <dgm:pt modelId="{E7635B85-8DE5-4B5B-BCF9-B93975B544B3}" type="pres">
      <dgm:prSet presAssocID="{3230E17C-F2EE-4AB7-B846-1C51F26D3B8C}" presName="level" presStyleLbl="node1" presStyleIdx="2" presStyleCnt="4" custLinFactNeighborY="-47">
        <dgm:presLayoutVars>
          <dgm:chMax val="1"/>
          <dgm:bulletEnabled val="1"/>
        </dgm:presLayoutVars>
      </dgm:prSet>
      <dgm:spPr/>
    </dgm:pt>
    <dgm:pt modelId="{AB604194-27FC-488C-87F7-67B89C35211B}" type="pres">
      <dgm:prSet presAssocID="{3230E17C-F2EE-4AB7-B846-1C51F26D3B8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A8027E7-2E60-4130-8E4B-83F4143C6C74}" type="pres">
      <dgm:prSet presAssocID="{B79203A4-848E-4C3E-A498-AFE76F1D2AA3}" presName="Name8" presStyleCnt="0"/>
      <dgm:spPr/>
    </dgm:pt>
    <dgm:pt modelId="{416E481F-5D9B-4690-AB78-2106D1B1C019}" type="pres">
      <dgm:prSet presAssocID="{B79203A4-848E-4C3E-A498-AFE76F1D2AA3}" presName="level" presStyleLbl="node1" presStyleIdx="3" presStyleCnt="4">
        <dgm:presLayoutVars>
          <dgm:chMax val="1"/>
          <dgm:bulletEnabled val="1"/>
        </dgm:presLayoutVars>
      </dgm:prSet>
      <dgm:spPr/>
    </dgm:pt>
    <dgm:pt modelId="{352227EB-E90A-46FF-8092-046C86F72B4E}" type="pres">
      <dgm:prSet presAssocID="{B79203A4-848E-4C3E-A498-AFE76F1D2AA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C18BD0B-4CAC-42BF-9ACB-2A2C3D2A2EFC}" type="presOf" srcId="{98F4B090-0A15-4EA7-843C-570582BC323A}" destId="{CF0BEE16-614B-4313-AD6F-613618998C5E}" srcOrd="0" destOrd="0" presId="urn:microsoft.com/office/officeart/2005/8/layout/pyramid1"/>
    <dgm:cxn modelId="{DE7C600E-4814-47C1-98F7-D75DCB8A77AD}" srcId="{98F4B090-0A15-4EA7-843C-570582BC323A}" destId="{A4CAC3E4-9B54-43DA-A258-EC1757B0B511}" srcOrd="1" destOrd="0" parTransId="{DD5BD315-2A6D-4DC3-A175-C7447E45F1D4}" sibTransId="{C3A066D3-0A81-4F32-BB51-9B74620555D4}"/>
    <dgm:cxn modelId="{8D1A191D-A42C-42D0-AA76-31EB7EE9220E}" type="presOf" srcId="{3D3DD37E-B8B0-41DD-AB53-780AB3D9217D}" destId="{F1F86A42-92B2-44E8-918B-2D627B40AAB2}" srcOrd="1" destOrd="0" presId="urn:microsoft.com/office/officeart/2005/8/layout/pyramid1"/>
    <dgm:cxn modelId="{178E1C1E-26F6-499B-AC4F-8932A77D74B4}" srcId="{98F4B090-0A15-4EA7-843C-570582BC323A}" destId="{B79203A4-848E-4C3E-A498-AFE76F1D2AA3}" srcOrd="3" destOrd="0" parTransId="{C95642EA-4E9D-4D1D-90D1-14A564B45DC6}" sibTransId="{FDAF7692-A0B9-4B7B-A015-00ACD7AFAC3F}"/>
    <dgm:cxn modelId="{ADCC015F-CC79-41A7-B76F-00223BAF5E13}" type="presOf" srcId="{A4CAC3E4-9B54-43DA-A258-EC1757B0B511}" destId="{67A0EC50-3978-4EB5-A8C3-79ADCDB4D2B6}" srcOrd="1" destOrd="0" presId="urn:microsoft.com/office/officeart/2005/8/layout/pyramid1"/>
    <dgm:cxn modelId="{5F44D84D-6370-44E7-B925-79FA24845379}" type="presOf" srcId="{B79203A4-848E-4C3E-A498-AFE76F1D2AA3}" destId="{416E481F-5D9B-4690-AB78-2106D1B1C019}" srcOrd="0" destOrd="0" presId="urn:microsoft.com/office/officeart/2005/8/layout/pyramid1"/>
    <dgm:cxn modelId="{2D72A451-8AB9-47BA-98BA-E44BB89EA0D6}" type="presOf" srcId="{3230E17C-F2EE-4AB7-B846-1C51F26D3B8C}" destId="{E7635B85-8DE5-4B5B-BCF9-B93975B544B3}" srcOrd="0" destOrd="0" presId="urn:microsoft.com/office/officeart/2005/8/layout/pyramid1"/>
    <dgm:cxn modelId="{6FBCCF7F-6884-4502-AE39-4CB5D5011772}" srcId="{98F4B090-0A15-4EA7-843C-570582BC323A}" destId="{3230E17C-F2EE-4AB7-B846-1C51F26D3B8C}" srcOrd="2" destOrd="0" parTransId="{25B94CAF-7B09-4921-925F-B3F8A8084895}" sibTransId="{2935FB6A-0498-4E6B-AFD7-96E0675B02E4}"/>
    <dgm:cxn modelId="{2A89D292-DDF1-43CB-950B-05E180E99DDB}" type="presOf" srcId="{B79203A4-848E-4C3E-A498-AFE76F1D2AA3}" destId="{352227EB-E90A-46FF-8092-046C86F72B4E}" srcOrd="1" destOrd="0" presId="urn:microsoft.com/office/officeart/2005/8/layout/pyramid1"/>
    <dgm:cxn modelId="{650D04A4-2657-4BEE-B6B5-85D84959B870}" type="presOf" srcId="{A4CAC3E4-9B54-43DA-A258-EC1757B0B511}" destId="{2B9C0976-5A57-40E2-A8AF-10DD704F9249}" srcOrd="0" destOrd="0" presId="urn:microsoft.com/office/officeart/2005/8/layout/pyramid1"/>
    <dgm:cxn modelId="{83C139B0-9494-4B91-989C-D474F8DBD9DE}" type="presOf" srcId="{3D3DD37E-B8B0-41DD-AB53-780AB3D9217D}" destId="{2196A088-03D0-4BC2-A74C-BC179F13E7A9}" srcOrd="0" destOrd="0" presId="urn:microsoft.com/office/officeart/2005/8/layout/pyramid1"/>
    <dgm:cxn modelId="{65BCA3BE-38CB-4D5B-B00E-6C4884B09EDE}" type="presOf" srcId="{3230E17C-F2EE-4AB7-B846-1C51F26D3B8C}" destId="{AB604194-27FC-488C-87F7-67B89C35211B}" srcOrd="1" destOrd="0" presId="urn:microsoft.com/office/officeart/2005/8/layout/pyramid1"/>
    <dgm:cxn modelId="{E1B77DC8-4664-48B6-8B75-63B793DEBA96}" srcId="{98F4B090-0A15-4EA7-843C-570582BC323A}" destId="{3D3DD37E-B8B0-41DD-AB53-780AB3D9217D}" srcOrd="0" destOrd="0" parTransId="{FD838780-FE99-4990-A615-519EEA24C972}" sibTransId="{E5069B66-C450-4F34-8C75-A36D09659B98}"/>
    <dgm:cxn modelId="{A3D4C293-CEF2-4B14-A728-BA85765CFD03}" type="presParOf" srcId="{CF0BEE16-614B-4313-AD6F-613618998C5E}" destId="{9C777530-E624-4FAB-A49E-3A27B120AB14}" srcOrd="0" destOrd="0" presId="urn:microsoft.com/office/officeart/2005/8/layout/pyramid1"/>
    <dgm:cxn modelId="{1000258A-CDD4-48B9-AC17-0EC29ACB6537}" type="presParOf" srcId="{9C777530-E624-4FAB-A49E-3A27B120AB14}" destId="{2196A088-03D0-4BC2-A74C-BC179F13E7A9}" srcOrd="0" destOrd="0" presId="urn:microsoft.com/office/officeart/2005/8/layout/pyramid1"/>
    <dgm:cxn modelId="{82A303B9-9DBD-4E22-811B-BB8583D54488}" type="presParOf" srcId="{9C777530-E624-4FAB-A49E-3A27B120AB14}" destId="{F1F86A42-92B2-44E8-918B-2D627B40AAB2}" srcOrd="1" destOrd="0" presId="urn:microsoft.com/office/officeart/2005/8/layout/pyramid1"/>
    <dgm:cxn modelId="{48DD7113-CFF5-4580-9F60-F05DDECA1BA3}" type="presParOf" srcId="{CF0BEE16-614B-4313-AD6F-613618998C5E}" destId="{72C50B5C-A0E5-4E6F-9A02-7B12E379E5DB}" srcOrd="1" destOrd="0" presId="urn:microsoft.com/office/officeart/2005/8/layout/pyramid1"/>
    <dgm:cxn modelId="{1059B1D0-BC1E-46F4-8DEE-26596E077610}" type="presParOf" srcId="{72C50B5C-A0E5-4E6F-9A02-7B12E379E5DB}" destId="{2B9C0976-5A57-40E2-A8AF-10DD704F9249}" srcOrd="0" destOrd="0" presId="urn:microsoft.com/office/officeart/2005/8/layout/pyramid1"/>
    <dgm:cxn modelId="{4B1A0128-0F44-4CBF-B41C-070849CBE5A9}" type="presParOf" srcId="{72C50B5C-A0E5-4E6F-9A02-7B12E379E5DB}" destId="{67A0EC50-3978-4EB5-A8C3-79ADCDB4D2B6}" srcOrd="1" destOrd="0" presId="urn:microsoft.com/office/officeart/2005/8/layout/pyramid1"/>
    <dgm:cxn modelId="{8D2F715D-3276-425A-989E-BF9711A4AF05}" type="presParOf" srcId="{CF0BEE16-614B-4313-AD6F-613618998C5E}" destId="{64749EEF-8A0A-425B-8E37-643F1D49F0F4}" srcOrd="2" destOrd="0" presId="urn:microsoft.com/office/officeart/2005/8/layout/pyramid1"/>
    <dgm:cxn modelId="{595C7295-5D23-4B7C-93FA-F259DCBE948B}" type="presParOf" srcId="{64749EEF-8A0A-425B-8E37-643F1D49F0F4}" destId="{E7635B85-8DE5-4B5B-BCF9-B93975B544B3}" srcOrd="0" destOrd="0" presId="urn:microsoft.com/office/officeart/2005/8/layout/pyramid1"/>
    <dgm:cxn modelId="{CAC86557-F454-4B08-84D2-ADA2D0C705EF}" type="presParOf" srcId="{64749EEF-8A0A-425B-8E37-643F1D49F0F4}" destId="{AB604194-27FC-488C-87F7-67B89C35211B}" srcOrd="1" destOrd="0" presId="urn:microsoft.com/office/officeart/2005/8/layout/pyramid1"/>
    <dgm:cxn modelId="{5D560340-3F82-4928-9BCB-E0D1CEED8F7A}" type="presParOf" srcId="{CF0BEE16-614B-4313-AD6F-613618998C5E}" destId="{5A8027E7-2E60-4130-8E4B-83F4143C6C74}" srcOrd="3" destOrd="0" presId="urn:microsoft.com/office/officeart/2005/8/layout/pyramid1"/>
    <dgm:cxn modelId="{6693BB2A-9C8A-45A2-B713-ED988EEEF13B}" type="presParOf" srcId="{5A8027E7-2E60-4130-8E4B-83F4143C6C74}" destId="{416E481F-5D9B-4690-AB78-2106D1B1C019}" srcOrd="0" destOrd="0" presId="urn:microsoft.com/office/officeart/2005/8/layout/pyramid1"/>
    <dgm:cxn modelId="{9C75CD78-C26D-41EC-9B40-65EFDD8BD71F}" type="presParOf" srcId="{5A8027E7-2E60-4130-8E4B-83F4143C6C74}" destId="{352227EB-E90A-46FF-8092-046C86F72B4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6A088-03D0-4BC2-A74C-BC179F13E7A9}">
      <dsp:nvSpPr>
        <dsp:cNvPr id="0" name=""/>
        <dsp:cNvSpPr/>
      </dsp:nvSpPr>
      <dsp:spPr>
        <a:xfrm>
          <a:off x="2009352" y="0"/>
          <a:ext cx="1932910" cy="1102876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bg1"/>
              </a:solidFill>
            </a:rPr>
            <a:t>CEO</a:t>
          </a:r>
          <a:endParaRPr kumimoji="1" lang="ja-JP" altLang="en-US" sz="2800" kern="1200" dirty="0">
            <a:solidFill>
              <a:schemeClr val="bg1"/>
            </a:solidFill>
          </a:endParaRPr>
        </a:p>
      </dsp:txBody>
      <dsp:txXfrm>
        <a:off x="2009352" y="0"/>
        <a:ext cx="1932910" cy="1102876"/>
      </dsp:txXfrm>
    </dsp:sp>
    <dsp:sp modelId="{2B9C0976-5A57-40E2-A8AF-10DD704F9249}">
      <dsp:nvSpPr>
        <dsp:cNvPr id="0" name=""/>
        <dsp:cNvSpPr/>
      </dsp:nvSpPr>
      <dsp:spPr>
        <a:xfrm>
          <a:off x="1340921" y="1102876"/>
          <a:ext cx="3273831" cy="765100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bg1"/>
              </a:solidFill>
            </a:rPr>
            <a:t>Executive Officer</a:t>
          </a:r>
          <a:endParaRPr kumimoji="1" lang="ja-JP" altLang="en-US" sz="2800" kern="1200" dirty="0">
            <a:solidFill>
              <a:schemeClr val="bg1"/>
            </a:solidFill>
          </a:endParaRPr>
        </a:p>
      </dsp:txBody>
      <dsp:txXfrm>
        <a:off x="1913841" y="1102876"/>
        <a:ext cx="2127990" cy="765100"/>
      </dsp:txXfrm>
    </dsp:sp>
    <dsp:sp modelId="{E7635B85-8DE5-4B5B-BCF9-B93975B544B3}">
      <dsp:nvSpPr>
        <dsp:cNvPr id="0" name=""/>
        <dsp:cNvSpPr/>
      </dsp:nvSpPr>
      <dsp:spPr>
        <a:xfrm>
          <a:off x="670460" y="1867617"/>
          <a:ext cx="4614752" cy="765100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bg1"/>
              </a:solidFill>
            </a:rPr>
            <a:t>Managers</a:t>
          </a:r>
          <a:endParaRPr kumimoji="1" lang="ja-JP" altLang="en-US" sz="2800" kern="1200" dirty="0">
            <a:solidFill>
              <a:schemeClr val="bg1"/>
            </a:solidFill>
          </a:endParaRPr>
        </a:p>
      </dsp:txBody>
      <dsp:txXfrm>
        <a:off x="1478042" y="1867617"/>
        <a:ext cx="2999589" cy="765100"/>
      </dsp:txXfrm>
    </dsp:sp>
    <dsp:sp modelId="{416E481F-5D9B-4690-AB78-2106D1B1C019}">
      <dsp:nvSpPr>
        <dsp:cNvPr id="0" name=""/>
        <dsp:cNvSpPr/>
      </dsp:nvSpPr>
      <dsp:spPr>
        <a:xfrm>
          <a:off x="0" y="2633076"/>
          <a:ext cx="5955674" cy="765100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bg1"/>
              </a:solidFill>
            </a:rPr>
            <a:t>Team</a:t>
          </a:r>
          <a:r>
            <a:rPr kumimoji="1" lang="en-US" altLang="ja-JP" sz="2800" kern="1200" baseline="0" dirty="0">
              <a:solidFill>
                <a:schemeClr val="bg1"/>
              </a:solidFill>
            </a:rPr>
            <a:t> Member</a:t>
          </a:r>
          <a:endParaRPr kumimoji="1" lang="ja-JP" altLang="en-US" sz="2800" kern="1200" dirty="0">
            <a:solidFill>
              <a:schemeClr val="bg1"/>
            </a:solidFill>
          </a:endParaRPr>
        </a:p>
      </dsp:txBody>
      <dsp:txXfrm>
        <a:off x="1042242" y="2633076"/>
        <a:ext cx="3871188" cy="765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6A088-03D0-4BC2-A74C-BC179F13E7A9}">
      <dsp:nvSpPr>
        <dsp:cNvPr id="0" name=""/>
        <dsp:cNvSpPr/>
      </dsp:nvSpPr>
      <dsp:spPr>
        <a:xfrm>
          <a:off x="2009352" y="0"/>
          <a:ext cx="1932910" cy="1102876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solidFill>
                <a:schemeClr val="bg1"/>
              </a:solidFill>
            </a:rPr>
            <a:t>社長</a:t>
          </a:r>
        </a:p>
      </dsp:txBody>
      <dsp:txXfrm>
        <a:off x="2009352" y="0"/>
        <a:ext cx="1932910" cy="1102876"/>
      </dsp:txXfrm>
    </dsp:sp>
    <dsp:sp modelId="{2B9C0976-5A57-40E2-A8AF-10DD704F9249}">
      <dsp:nvSpPr>
        <dsp:cNvPr id="0" name=""/>
        <dsp:cNvSpPr/>
      </dsp:nvSpPr>
      <dsp:spPr>
        <a:xfrm>
          <a:off x="1340921" y="1102876"/>
          <a:ext cx="3273831" cy="765100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solidFill>
                <a:schemeClr val="bg1"/>
              </a:solidFill>
            </a:rPr>
            <a:t>執行役</a:t>
          </a:r>
        </a:p>
      </dsp:txBody>
      <dsp:txXfrm>
        <a:off x="1913841" y="1102876"/>
        <a:ext cx="2127990" cy="765100"/>
      </dsp:txXfrm>
    </dsp:sp>
    <dsp:sp modelId="{E7635B85-8DE5-4B5B-BCF9-B93975B544B3}">
      <dsp:nvSpPr>
        <dsp:cNvPr id="0" name=""/>
        <dsp:cNvSpPr/>
      </dsp:nvSpPr>
      <dsp:spPr>
        <a:xfrm>
          <a:off x="670460" y="1867617"/>
          <a:ext cx="4614752" cy="765100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solidFill>
                <a:schemeClr val="bg1"/>
              </a:solidFill>
            </a:rPr>
            <a:t>リーダー</a:t>
          </a:r>
        </a:p>
      </dsp:txBody>
      <dsp:txXfrm>
        <a:off x="1478042" y="1867617"/>
        <a:ext cx="2999589" cy="765100"/>
      </dsp:txXfrm>
    </dsp:sp>
    <dsp:sp modelId="{416E481F-5D9B-4690-AB78-2106D1B1C019}">
      <dsp:nvSpPr>
        <dsp:cNvPr id="0" name=""/>
        <dsp:cNvSpPr/>
      </dsp:nvSpPr>
      <dsp:spPr>
        <a:xfrm>
          <a:off x="0" y="2633076"/>
          <a:ext cx="5955674" cy="765100"/>
        </a:xfrm>
        <a:prstGeom prst="trapezoid">
          <a:avLst>
            <a:gd name="adj" fmla="val 8763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solidFill>
                <a:schemeClr val="bg1"/>
              </a:solidFill>
            </a:rPr>
            <a:t>チーム メンバー</a:t>
          </a:r>
        </a:p>
      </dsp:txBody>
      <dsp:txXfrm>
        <a:off x="1042242" y="2633076"/>
        <a:ext cx="3871188" cy="765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DE71268B-8AC2-4239-8FAF-7C144C210720}" type="datetimeFigureOut">
              <a:rPr kumimoji="1" lang="en-US" altLang="ja-JP"/>
              <a:t>2/19/2019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02BA2C8-71FC-43D0-BD87-0547616971FA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5AD8362-6D63-40AC-BAA9-90C3AE6D5875}" type="datetimeFigureOut">
              <a:t>2/19/2019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C6539446-6953-447E-A4E3-E7CFBF87004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539446-6953-447E-A4E3-E7CFBF870046}" type="slidenum">
              <a:rPr lang="en-US" altLang="ja-JP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7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水3"/>
          <p:cNvSpPr/>
          <p:nvPr/>
        </p:nvSpPr>
        <p:spPr>
          <a:xfrm>
            <a:off x="2552" y="5243131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5" name="空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6" name="水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9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水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四角形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800" cap="all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274638"/>
            <a:ext cx="2628900" cy="54403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734300" cy="54403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水3"/>
          <p:cNvSpPr/>
          <p:nvPr/>
        </p:nvSpPr>
        <p:spPr>
          <a:xfrm>
            <a:off x="2552" y="5243131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5" name="空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6" name="水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9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水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四角形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800" cap="all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11787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ja-JP" altLang="en-US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891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3814" y="1309047"/>
            <a:ext cx="9601252" cy="2667000"/>
          </a:xfrm>
        </p:spPr>
        <p:txBody>
          <a:bodyPr anchor="b">
            <a:normAutofit/>
          </a:bodyPr>
          <a:lstStyle>
            <a:lvl1pPr algn="ctr" latinLnBrk="0">
              <a:defRPr kumimoji="1" lang="ja-JP" sz="60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3642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9234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7198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35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5863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7480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27480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spcBef>
                <a:spcPts val="8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8518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7480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27480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8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859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ばなな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さとうきび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9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577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274638"/>
            <a:ext cx="2628900" cy="54403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734300" cy="54403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増山＆</a:t>
            </a:r>
            <a:r>
              <a:rPr kumimoji="1" lang="en-US" altLang="ja-JP"/>
              <a:t>Company</a:t>
            </a:r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4486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749311" y="1143152"/>
            <a:ext cx="10738236" cy="4924425"/>
          </a:xfrm>
        </p:spPr>
        <p:txBody>
          <a:bodyPr/>
          <a:lstStyle>
            <a:lvl2pPr marL="0" indent="0">
              <a:buNone/>
              <a:defRPr/>
            </a:lvl2pPr>
            <a:lvl3pPr marL="400050" indent="-168275">
              <a:buFont typeface="Arial" pitchFamily="34" charset="0"/>
              <a:buChar char="•"/>
              <a:defRPr/>
            </a:lvl3pPr>
            <a:lvl4pPr marL="628650" indent="-173038">
              <a:defRPr/>
            </a:lvl4pPr>
            <a:lvl5pPr marL="857250" indent="-1778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02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730662" y="6601968"/>
            <a:ext cx="1480138" cy="256032"/>
          </a:xfrm>
        </p:spPr>
        <p:txBody>
          <a:bodyPr/>
          <a:lstStyle>
            <a:lvl1pPr>
              <a:defRPr sz="1200"/>
            </a:lvl1pPr>
          </a:lstStyle>
          <a:p>
            <a:r>
              <a:rPr lang="ja-JP" altLang="en-US" dirty="0"/>
              <a:t>増山＆</a:t>
            </a:r>
            <a:r>
              <a:rPr lang="en-US" altLang="ja-JP" cap="none" dirty="0"/>
              <a:t>Company</a:t>
            </a:r>
            <a:endParaRPr lang="en-US" altLang="en-US" cap="none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9992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Warm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31530" y="936726"/>
            <a:ext cx="10759825" cy="1510131"/>
          </a:xfrm>
          <a:solidFill>
            <a:schemeClr val="bg2"/>
          </a:solidFill>
        </p:spPr>
        <p:txBody>
          <a:bodyPr vert="horz" lIns="91440" tIns="0" rIns="0" bIns="0" rtlCol="0">
            <a:noAutofit/>
          </a:bodyPr>
          <a:lstStyle>
            <a:lvl1pPr>
              <a:defRPr lang="en-US" sz="4000" baseline="0">
                <a:solidFill>
                  <a:schemeClr val="bg1"/>
                </a:solidFill>
                <a:ea typeface="+mn-ea"/>
              </a:defRPr>
            </a:lvl1pPr>
          </a:lstStyle>
          <a:p>
            <a:pPr marL="0" lvl="0" indent="0">
              <a:spcBef>
                <a:spcPts val="0"/>
              </a:spcBef>
              <a:buFontTx/>
            </a:pPr>
            <a:r>
              <a:rPr lang="en-US" dirty="0"/>
              <a:t>click to add title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726019" y="545376"/>
            <a:ext cx="10775949" cy="31115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460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9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11" name="フッター プレースホルダー 5"/>
          <p:cNvSpPr>
            <a:spLocks noGrp="1"/>
          </p:cNvSpPr>
          <p:nvPr>
            <p:ph type="ftr" sz="quarter" idx="10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12" name="スライド番号プレースホルダー 6"/>
          <p:cNvSpPr>
            <a:spLocks noGrp="1"/>
          </p:cNvSpPr>
          <p:nvPr>
            <p:ph type="sldNum" sz="quarter" idx="11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341122" y="265176"/>
            <a:ext cx="9509759" cy="108813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73692" y="1649502"/>
            <a:ext cx="3377133" cy="2532533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6625" y="1573302"/>
            <a:ext cx="6858000" cy="4141698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073692" y="4199560"/>
            <a:ext cx="3377133" cy="151544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spcBef>
                <a:spcPts val="8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タイトル 5"/>
          <p:cNvSpPr txBox="1">
            <a:spLocks/>
          </p:cNvSpPr>
          <p:nvPr userDrawn="1"/>
        </p:nvSpPr>
        <p:spPr>
          <a:xfrm>
            <a:off x="1341122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8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7480" y="1649502"/>
            <a:ext cx="3377133" cy="2505639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60413" y="1573302"/>
            <a:ext cx="6858000" cy="414169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27480" y="4172666"/>
            <a:ext cx="3377133" cy="1542334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8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タイトル 5"/>
          <p:cNvSpPr txBox="1">
            <a:spLocks/>
          </p:cNvSpPr>
          <p:nvPr userDrawn="1"/>
        </p:nvSpPr>
        <p:spPr>
          <a:xfrm>
            <a:off x="1341122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8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 altLang="en-US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水3"/>
          <p:cNvSpPr/>
          <p:nvPr/>
        </p:nvSpPr>
        <p:spPr>
          <a:xfrm>
            <a:off x="2552" y="6064103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水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3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水1"/>
          <p:cNvPicPr>
            <a:picLocks noChangeAspect="1"/>
          </p:cNvPicPr>
          <p:nvPr/>
        </p:nvPicPr>
        <p:blipFill rotWithShape="1"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2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11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8511988" y="6601968"/>
            <a:ext cx="1387372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en-US"/>
          </a:p>
        </p:txBody>
      </p:sp>
      <p:sp>
        <p:nvSpPr>
          <p:cNvPr id="12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800" kern="1200">
          <a:solidFill>
            <a:schemeClr val="accent2">
              <a:lumMod val="5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kumimoji="1" lang="ja-JP" sz="20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kumimoji="1" lang="ja-JP" sz="18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6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84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0" userDrawn="1">
          <p15:clr>
            <a:srgbClr val="F26B43"/>
          </p15:clr>
        </p15:guide>
        <p15:guide id="6" pos="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 altLang="en-US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水3"/>
          <p:cNvSpPr/>
          <p:nvPr/>
        </p:nvSpPr>
        <p:spPr>
          <a:xfrm>
            <a:off x="2552" y="6064103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水2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3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水1"/>
          <p:cNvPicPr>
            <a:picLocks noChangeAspect="1"/>
          </p:cNvPicPr>
          <p:nvPr/>
        </p:nvPicPr>
        <p:blipFill rotWithShape="1">
          <a:blip r:embed="rId1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2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/>
              <a:t>増山＆</a:t>
            </a:r>
            <a:r>
              <a:rPr lang="en-US" altLang="ja-JP"/>
              <a:t>Company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 cap="all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436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800" kern="1200">
          <a:solidFill>
            <a:schemeClr val="accent2">
              <a:lumMod val="5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kumimoji="1" lang="ja-JP" sz="20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kumimoji="1" lang="ja-JP" sz="18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6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86980" y="2583893"/>
            <a:ext cx="7230965" cy="1323362"/>
          </a:xfrm>
        </p:spPr>
        <p:txBody>
          <a:bodyPr/>
          <a:lstStyle/>
          <a:p>
            <a:r>
              <a:rPr kumimoji="1" lang="ja-JP" altLang="en-US" sz="5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一緒に未来を創ろう</a:t>
            </a:r>
            <a:br>
              <a:rPr kumimoji="1" lang="en-US" altLang="ja-JP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</a:br>
            <a:r>
              <a:rPr lang="ja-JP" altLang="en-US" sz="3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真の多様性の実現</a:t>
            </a:r>
            <a:endParaRPr kumimoji="1" lang="ja-JP" sz="3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pic>
        <p:nvPicPr>
          <p:cNvPr id="4" name="コンテンツ プレースホルダー 6">
            <a:extLst>
              <a:ext uri="{FF2B5EF4-FFF2-40B4-BE49-F238E27FC236}">
                <a16:creationId xmlns:a16="http://schemas.microsoft.com/office/drawing/2014/main" id="{F1AEE34D-50C6-4133-ACE1-5DB169C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892" y="4075643"/>
            <a:ext cx="3776975" cy="2339255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472D47F9-BFD9-41D6-AF6A-CB7E9CBB7EFC}"/>
              </a:ext>
            </a:extLst>
          </p:cNvPr>
          <p:cNvSpPr txBox="1">
            <a:spLocks/>
          </p:cNvSpPr>
          <p:nvPr/>
        </p:nvSpPr>
        <p:spPr>
          <a:xfrm>
            <a:off x="537122" y="343859"/>
            <a:ext cx="10517598" cy="205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60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sz="6500" b="1" spc="300" dirty="0">
                <a:latin typeface="HGP明朝E" panose="02020900000000000000" pitchFamily="18" charset="-128"/>
                <a:ea typeface="HGP明朝E" panose="02020900000000000000" pitchFamily="18" charset="-128"/>
              </a:rPr>
              <a:t>Create</a:t>
            </a:r>
            <a:r>
              <a:rPr lang="ja-JP" altLang="en-US" sz="6500" b="1" spc="300" dirty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en-US" altLang="ja-JP" sz="6500" b="1" spc="300" dirty="0">
                <a:latin typeface="HGP明朝E" panose="02020900000000000000" pitchFamily="18" charset="-128"/>
                <a:ea typeface="HGP明朝E" panose="02020900000000000000" pitchFamily="18" charset="-128"/>
              </a:rPr>
              <a:t>the</a:t>
            </a:r>
            <a:r>
              <a:rPr lang="ja-JP" altLang="en-US" sz="6500" b="1" spc="300" dirty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en-US" altLang="ja-JP" sz="6500" b="1" spc="300" dirty="0">
                <a:latin typeface="HGP明朝E" panose="02020900000000000000" pitchFamily="18" charset="-128"/>
                <a:ea typeface="HGP明朝E" panose="02020900000000000000" pitchFamily="18" charset="-128"/>
              </a:rPr>
              <a:t>Future</a:t>
            </a:r>
            <a:br>
              <a:rPr lang="ja-JP" altLang="en-US" sz="3600" b="1" spc="300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en-US" altLang="ja-JP" sz="4000" b="1" spc="300" dirty="0">
                <a:latin typeface="HGP明朝E" panose="02020900000000000000" pitchFamily="18" charset="-128"/>
                <a:ea typeface="HGP明朝E" panose="02020900000000000000" pitchFamily="18" charset="-128"/>
              </a:rPr>
              <a:t>Appreciate the difference </a:t>
            </a:r>
            <a:endParaRPr lang="ja-JP" altLang="en-US" sz="3200" b="1" spc="3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3A2790C-1F15-4B28-B340-46A4F0FAA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5" y="3681906"/>
            <a:ext cx="6220098" cy="4395438"/>
          </a:xfrm>
          <a:prstGeom prst="rect">
            <a:avLst/>
          </a:prstGeom>
        </p:spPr>
      </p:pic>
      <p:sp>
        <p:nvSpPr>
          <p:cNvPr id="18" name="タイトル 2">
            <a:extLst>
              <a:ext uri="{FF2B5EF4-FFF2-40B4-BE49-F238E27FC236}">
                <a16:creationId xmlns:a16="http://schemas.microsoft.com/office/drawing/2014/main" id="{9CF49EA9-848E-4B1B-8C76-4DB0D74B62DC}"/>
              </a:ext>
            </a:extLst>
          </p:cNvPr>
          <p:cNvSpPr txBox="1">
            <a:spLocks/>
          </p:cNvSpPr>
          <p:nvPr/>
        </p:nvSpPr>
        <p:spPr>
          <a:xfrm>
            <a:off x="596416" y="6147289"/>
            <a:ext cx="3381128" cy="3145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60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mikamasuyama@masuyama-co.com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楕円 17">
            <a:extLst>
              <a:ext uri="{FF2B5EF4-FFF2-40B4-BE49-F238E27FC236}">
                <a16:creationId xmlns:a16="http://schemas.microsoft.com/office/drawing/2014/main" id="{E51E773A-09F2-43A0-9303-5D1A3374C4FF}"/>
              </a:ext>
            </a:extLst>
          </p:cNvPr>
          <p:cNvSpPr/>
          <p:nvPr/>
        </p:nvSpPr>
        <p:spPr>
          <a:xfrm>
            <a:off x="4318962" y="1113460"/>
            <a:ext cx="3012139" cy="16766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89073" y="189073"/>
            <a:ext cx="9509759" cy="756035"/>
          </a:xfrm>
        </p:spPr>
        <p:txBody>
          <a:bodyPr>
            <a:normAutofit/>
          </a:bodyPr>
          <a:lstStyle/>
          <a:p>
            <a:r>
              <a:rPr lang="en-US" altLang="ja-JP" b="1" kern="1800" spc="1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Everyone can make a difference at all levels</a:t>
            </a:r>
            <a:endParaRPr kumimoji="1" lang="ja-JP" altLang="en-US" b="1" kern="1800" spc="1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11486119" y="6438668"/>
            <a:ext cx="347293" cy="279478"/>
          </a:xfrm>
        </p:spPr>
        <p:txBody>
          <a:bodyPr/>
          <a:lstStyle/>
          <a:p>
            <a:fld id="{4FAB73BC-B049-4115-A692-8D63A059BFB8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graphicFrame>
        <p:nvGraphicFramePr>
          <p:cNvPr id="11" name="図表 10">
            <a:extLst>
              <a:ext uri="{FF2B5EF4-FFF2-40B4-BE49-F238E27FC236}">
                <a16:creationId xmlns:a16="http://schemas.microsoft.com/office/drawing/2014/main" id="{AAC523DD-D840-4369-BABB-75C22C2628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5899957"/>
              </p:ext>
            </p:extLst>
          </p:nvPr>
        </p:nvGraphicFramePr>
        <p:xfrm>
          <a:off x="2849222" y="1895791"/>
          <a:ext cx="5955674" cy="3398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楕円 13">
            <a:extLst>
              <a:ext uri="{FF2B5EF4-FFF2-40B4-BE49-F238E27FC236}">
                <a16:creationId xmlns:a16="http://schemas.microsoft.com/office/drawing/2014/main" id="{F9EE3428-9F30-42C6-82E3-7FCD9BFCD67D}"/>
              </a:ext>
            </a:extLst>
          </p:cNvPr>
          <p:cNvSpPr/>
          <p:nvPr/>
        </p:nvSpPr>
        <p:spPr>
          <a:xfrm>
            <a:off x="7748479" y="1990632"/>
            <a:ext cx="3954447" cy="1606560"/>
          </a:xfrm>
          <a:prstGeom prst="ellipse">
            <a:avLst/>
          </a:prstGeom>
          <a:solidFill>
            <a:schemeClr val="bg1"/>
          </a:solidFill>
          <a:ln w="44450">
            <a:solidFill>
              <a:srgbClr val="FF993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7E35141-C9C5-46ED-BE9F-59B46AF86F78}"/>
              </a:ext>
            </a:extLst>
          </p:cNvPr>
          <p:cNvSpPr/>
          <p:nvPr/>
        </p:nvSpPr>
        <p:spPr>
          <a:xfrm>
            <a:off x="8139972" y="2226443"/>
            <a:ext cx="3604335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kumimoji="1" lang="en-US" altLang="ja-JP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Board Effectiveness</a:t>
            </a:r>
          </a:p>
          <a:p>
            <a:pPr>
              <a:lnSpc>
                <a:spcPts val="2700"/>
              </a:lnSpc>
            </a:pPr>
            <a:r>
              <a:rPr kumimoji="1" lang="en-US" altLang="ja-JP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Succession Planning</a:t>
            </a:r>
          </a:p>
          <a:p>
            <a:pPr>
              <a:lnSpc>
                <a:spcPts val="2700"/>
              </a:lnSpc>
            </a:pPr>
            <a:r>
              <a:rPr kumimoji="1" lang="en-US" altLang="ja-JP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Leadership Development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A6266918-471A-44CF-8024-EBB770A094DC}"/>
              </a:ext>
            </a:extLst>
          </p:cNvPr>
          <p:cNvSpPr/>
          <p:nvPr/>
        </p:nvSpPr>
        <p:spPr>
          <a:xfrm>
            <a:off x="3608955" y="5462320"/>
            <a:ext cx="4432151" cy="1100849"/>
          </a:xfrm>
          <a:prstGeom prst="ellipse">
            <a:avLst/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7D0CAA2-1D39-4033-930F-2112BF5A18BD}"/>
              </a:ext>
            </a:extLst>
          </p:cNvPr>
          <p:cNvSpPr/>
          <p:nvPr/>
        </p:nvSpPr>
        <p:spPr>
          <a:xfrm>
            <a:off x="4103992" y="5641845"/>
            <a:ext cx="40359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kumimoji="1" lang="en-US" altLang="ja-JP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Selecting and Developing Next Generation Pipeline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DD3A26A-AEDD-4553-880C-F9ED835D9C58}"/>
              </a:ext>
            </a:extLst>
          </p:cNvPr>
          <p:cNvSpPr/>
          <p:nvPr/>
        </p:nvSpPr>
        <p:spPr>
          <a:xfrm>
            <a:off x="4665516" y="1264849"/>
            <a:ext cx="225447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3500" dirty="0">
                <a:solidFill>
                  <a:schemeClr val="bg1"/>
                </a:solidFill>
                <a:ea typeface="HGPｺﾞｼｯｸE" panose="020B0900000000000000" pitchFamily="50" charset="-128"/>
              </a:rPr>
              <a:t>Board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CF573E5-11D1-4394-8A8E-69B4EF37B1FC}"/>
              </a:ext>
            </a:extLst>
          </p:cNvPr>
          <p:cNvSpPr/>
          <p:nvPr/>
        </p:nvSpPr>
        <p:spPr>
          <a:xfrm>
            <a:off x="489073" y="1990632"/>
            <a:ext cx="3268114" cy="1606561"/>
          </a:xfrm>
          <a:prstGeom prst="ellipse">
            <a:avLst/>
          </a:prstGeom>
          <a:solidFill>
            <a:schemeClr val="bg1"/>
          </a:solidFill>
          <a:ln w="444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E8C80C2-A072-49F5-96F0-8C2EA9776BC4}"/>
              </a:ext>
            </a:extLst>
          </p:cNvPr>
          <p:cNvSpPr/>
          <p:nvPr/>
        </p:nvSpPr>
        <p:spPr>
          <a:xfrm>
            <a:off x="822086" y="2216649"/>
            <a:ext cx="307949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kumimoji="1" lang="en-US" altLang="ja-JP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Assessment and Retention of Talent </a:t>
            </a:r>
          </a:p>
          <a:p>
            <a:pPr>
              <a:lnSpc>
                <a:spcPts val="2700"/>
              </a:lnSpc>
            </a:pPr>
            <a:r>
              <a:rPr kumimoji="1" lang="en-US" altLang="ja-JP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pre and post M&amp;A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25FD9F10-3687-4C77-B97B-639F9A8E8C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47" y="5830645"/>
            <a:ext cx="2078646" cy="146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3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90295" y="1357750"/>
            <a:ext cx="11411410" cy="5069003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What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would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you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like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to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leave for the next generation ? </a:t>
            </a:r>
          </a:p>
          <a:p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Which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strategy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would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you chose, thinking ahead 10 years (5 years ) ?</a:t>
            </a:r>
          </a:p>
          <a:p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How many potential successors can you name, if the succession is 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Ｘ</a:t>
            </a:r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years ahead ?</a:t>
            </a:r>
          </a:p>
          <a:p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What would you do if the successor of choice is not ready or not available in Year X ?</a:t>
            </a:r>
          </a:p>
          <a:p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What is your plan in developing the potential successor in time to make the transition without problem ?</a:t>
            </a:r>
          </a:p>
          <a:p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Are you sure you are making the right decision in selecting the successor of choice ?</a:t>
            </a:r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endParaRPr lang="en-US" altLang="ja-JP" sz="28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Is your board supporting and monitoring your succession planning effectively ?</a:t>
            </a:r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タイトル 2">
            <a:extLst>
              <a:ext uri="{FF2B5EF4-FFF2-40B4-BE49-F238E27FC236}">
                <a16:creationId xmlns:a16="http://schemas.microsoft.com/office/drawing/2014/main" id="{30DA1A18-DCA9-43CE-B4DB-E8AFA22D173A}"/>
              </a:ext>
            </a:extLst>
          </p:cNvPr>
          <p:cNvSpPr txBox="1">
            <a:spLocks/>
          </p:cNvSpPr>
          <p:nvPr/>
        </p:nvSpPr>
        <p:spPr>
          <a:xfrm>
            <a:off x="489073" y="189073"/>
            <a:ext cx="9509759" cy="7560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8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b="1" spc="1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Are you ready with your succession planning ?</a:t>
            </a:r>
            <a:endParaRPr lang="en-US" altLang="en-US" b="1" spc="1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6EDE0A5E-2FB6-4434-B1AB-93BA18F91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6119" y="6438668"/>
            <a:ext cx="347293" cy="279478"/>
          </a:xfrm>
        </p:spPr>
        <p:txBody>
          <a:bodyPr/>
          <a:lstStyle/>
          <a:p>
            <a:fld id="{4FAB73BC-B049-4115-A692-8D63A059BFB8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26334B7-A54F-4906-A04B-6B8F8AE7AD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47" y="5830645"/>
            <a:ext cx="2078646" cy="146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0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楕円 21">
            <a:extLst>
              <a:ext uri="{FF2B5EF4-FFF2-40B4-BE49-F238E27FC236}">
                <a16:creationId xmlns:a16="http://schemas.microsoft.com/office/drawing/2014/main" id="{395EF089-3EF3-4EB0-9B46-2EC42642876B}"/>
              </a:ext>
            </a:extLst>
          </p:cNvPr>
          <p:cNvSpPr/>
          <p:nvPr/>
        </p:nvSpPr>
        <p:spPr>
          <a:xfrm>
            <a:off x="7714474" y="2017381"/>
            <a:ext cx="4054392" cy="1751049"/>
          </a:xfrm>
          <a:prstGeom prst="ellipse">
            <a:avLst/>
          </a:prstGeom>
          <a:solidFill>
            <a:schemeClr val="bg1"/>
          </a:solidFill>
          <a:ln w="44450">
            <a:solidFill>
              <a:srgbClr val="FF993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B3F055EB-6686-45A2-B3EA-02E1AC742971}"/>
              </a:ext>
            </a:extLst>
          </p:cNvPr>
          <p:cNvSpPr/>
          <p:nvPr/>
        </p:nvSpPr>
        <p:spPr>
          <a:xfrm>
            <a:off x="310317" y="1995866"/>
            <a:ext cx="4308620" cy="1751050"/>
          </a:xfrm>
          <a:prstGeom prst="ellipse">
            <a:avLst/>
          </a:prstGeom>
          <a:solidFill>
            <a:schemeClr val="bg1"/>
          </a:solidFill>
          <a:ln w="4445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E51E773A-09F2-43A0-9303-5D1A3374C4FF}"/>
              </a:ext>
            </a:extLst>
          </p:cNvPr>
          <p:cNvSpPr/>
          <p:nvPr/>
        </p:nvSpPr>
        <p:spPr>
          <a:xfrm>
            <a:off x="4587903" y="1113460"/>
            <a:ext cx="3012139" cy="16766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89601" y="182932"/>
            <a:ext cx="10798352" cy="756035"/>
          </a:xfrm>
        </p:spPr>
        <p:txBody>
          <a:bodyPr/>
          <a:lstStyle/>
          <a:p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各々のレベルで責任をもって何を行動していくか</a:t>
            </a:r>
            <a:endParaRPr kumimoji="1" lang="ja-JP" altLang="en-US" dirty="0"/>
          </a:p>
        </p:txBody>
      </p:sp>
      <p:graphicFrame>
        <p:nvGraphicFramePr>
          <p:cNvPr id="11" name="図表 10">
            <a:extLst>
              <a:ext uri="{FF2B5EF4-FFF2-40B4-BE49-F238E27FC236}">
                <a16:creationId xmlns:a16="http://schemas.microsoft.com/office/drawing/2014/main" id="{AAC523DD-D840-4369-BABB-75C22C2628C5}"/>
              </a:ext>
            </a:extLst>
          </p:cNvPr>
          <p:cNvGraphicFramePr/>
          <p:nvPr>
            <p:extLst/>
          </p:nvPr>
        </p:nvGraphicFramePr>
        <p:xfrm>
          <a:off x="3118163" y="1895791"/>
          <a:ext cx="5955674" cy="3398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楕円 15">
            <a:extLst>
              <a:ext uri="{FF2B5EF4-FFF2-40B4-BE49-F238E27FC236}">
                <a16:creationId xmlns:a16="http://schemas.microsoft.com/office/drawing/2014/main" id="{A6266918-471A-44CF-8024-EBB770A094DC}"/>
              </a:ext>
            </a:extLst>
          </p:cNvPr>
          <p:cNvSpPr/>
          <p:nvPr/>
        </p:nvSpPr>
        <p:spPr>
          <a:xfrm>
            <a:off x="4075983" y="5473078"/>
            <a:ext cx="4040033" cy="1027497"/>
          </a:xfrm>
          <a:prstGeom prst="ellipse">
            <a:avLst/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7D0CAA2-1D39-4033-930F-2112BF5A18BD}"/>
              </a:ext>
            </a:extLst>
          </p:cNvPr>
          <p:cNvSpPr/>
          <p:nvPr/>
        </p:nvSpPr>
        <p:spPr>
          <a:xfrm>
            <a:off x="4075983" y="5667596"/>
            <a:ext cx="40359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若手ﾘｰﾀﾞｰ選抜と育成</a:t>
            </a:r>
            <a:endParaRPr kumimoji="1" lang="en-US" altLang="ja-JP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DD3A26A-AEDD-4553-880C-F9ED835D9C58}"/>
              </a:ext>
            </a:extLst>
          </p:cNvPr>
          <p:cNvSpPr/>
          <p:nvPr/>
        </p:nvSpPr>
        <p:spPr>
          <a:xfrm>
            <a:off x="5000936" y="1305117"/>
            <a:ext cx="22544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000" spc="3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取締役会</a:t>
            </a:r>
            <a:endParaRPr kumimoji="1" lang="en-US" altLang="ja-JP" sz="3000" spc="3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447C2A-1403-4A4F-917F-F2E4F1B618E2}"/>
              </a:ext>
            </a:extLst>
          </p:cNvPr>
          <p:cNvSpPr/>
          <p:nvPr/>
        </p:nvSpPr>
        <p:spPr>
          <a:xfrm>
            <a:off x="8035013" y="2287163"/>
            <a:ext cx="370733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ガバナンス向上</a:t>
            </a:r>
            <a:endParaRPr kumimoji="1" lang="en-US" altLang="ja-JP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後継者育成</a:t>
            </a:r>
            <a:endParaRPr kumimoji="1" lang="en-US" altLang="ja-JP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sz="3000" b="1" spc="-150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リーダーシップ</a:t>
            </a:r>
            <a:r>
              <a:rPr kumimoji="1" lang="ja-JP" altLang="en-US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開発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CC2FCCA-4B93-4722-A2FF-F3A347B56DB2}"/>
              </a:ext>
            </a:extLst>
          </p:cNvPr>
          <p:cNvSpPr/>
          <p:nvPr/>
        </p:nvSpPr>
        <p:spPr>
          <a:xfrm>
            <a:off x="577066" y="2356169"/>
            <a:ext cx="430862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kumimoji="1" lang="en-US" altLang="ja-JP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M&amp;A</a:t>
            </a:r>
            <a:r>
              <a:rPr kumimoji="1" lang="ja-JP" altLang="en-US" sz="3000" b="1" kern="400" spc="-300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前後の経営陣選抜と</a:t>
            </a:r>
            <a:endParaRPr kumimoji="1" lang="en-US" altLang="ja-JP" sz="3000" b="1" kern="400" spc="-300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リテンション</a:t>
            </a:r>
            <a:endParaRPr kumimoji="1" lang="en-US" altLang="ja-JP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sz="3000" b="1" dirty="0">
                <a:solidFill>
                  <a:srgbClr val="286D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最強のチーム作り</a:t>
            </a:r>
            <a:endParaRPr kumimoji="1" lang="en-US" altLang="ja-JP" sz="3000" b="1" dirty="0">
              <a:solidFill>
                <a:srgbClr val="286D7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4" name="スライド番号プレースホルダー 4">
            <a:extLst>
              <a:ext uri="{FF2B5EF4-FFF2-40B4-BE49-F238E27FC236}">
                <a16:creationId xmlns:a16="http://schemas.microsoft.com/office/drawing/2014/main" id="{67F94A20-0CF9-4960-82E8-04835EE70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6119" y="6438668"/>
            <a:ext cx="347293" cy="279478"/>
          </a:xfrm>
        </p:spPr>
        <p:txBody>
          <a:bodyPr/>
          <a:lstStyle/>
          <a:p>
            <a:fld id="{4FAB73BC-B049-4115-A692-8D63A059BFB8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999B4C07-FADA-407F-87F5-089A9E5074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47" y="5830645"/>
            <a:ext cx="2078646" cy="146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9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中長期的企業価値の向上に向けた経営力</a:t>
            </a:r>
            <a:br>
              <a:rPr lang="en-US" altLang="ja-JP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強化の道筋は準備万端か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341119" y="1572768"/>
            <a:ext cx="10016692" cy="4142232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取締役会の実効性評価の継続と、改善活動支援</a:t>
            </a:r>
            <a:endParaRPr lang="en-US" altLang="ja-JP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外形標準だけでなく魂が込められているか？　構成、議案、貢献の角度から検証</a:t>
            </a:r>
            <a:endParaRPr lang="en-US" altLang="ja-JP" sz="20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内容を評価する仕組み、場はあるか？評価結果を基に改善する仕組みはあるか？</a:t>
            </a:r>
            <a:endParaRPr lang="en-US" altLang="ja-JP" sz="20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委員会（任意含む）の審議内容は企業のビジョンに沿っているか？</a:t>
            </a:r>
            <a:endParaRPr lang="en-US" altLang="ja-JP" sz="20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経営陣の後継計画</a:t>
            </a:r>
            <a:endParaRPr lang="en-US" altLang="ja-JP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主要ポジションの後継計画は「期待すべきリーダー像」を明確にした上で事前準備されているか？</a:t>
            </a:r>
            <a:endParaRPr lang="en-US" altLang="ja-JP" sz="20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後継計画を客観的に討議する場と仕組みはあるか？</a:t>
            </a:r>
            <a:endParaRPr lang="en-US" altLang="ja-JP" sz="20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M&amp;A</a:t>
            </a:r>
            <a:r>
              <a:rPr lang="ja-JP" altLang="en-US" sz="20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後の陣容、組織体制は持続的成長に見合っているか？</a:t>
            </a:r>
            <a:endParaRPr lang="en-US" altLang="ja-JP" sz="20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600547A8-C055-4061-8B4A-B350C337C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6119" y="6438668"/>
            <a:ext cx="347293" cy="279478"/>
          </a:xfrm>
        </p:spPr>
        <p:txBody>
          <a:bodyPr/>
          <a:lstStyle/>
          <a:p>
            <a:fld id="{4FAB73BC-B049-4115-A692-8D63A059BFB8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90559DE-BE59-42CE-8AB4-155067FA6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47" y="5830645"/>
            <a:ext cx="2078646" cy="146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89601" y="1158003"/>
            <a:ext cx="11128792" cy="4896568"/>
          </a:xfrm>
        </p:spPr>
        <p:txBody>
          <a:bodyPr>
            <a:noAutofit/>
          </a:bodyPr>
          <a:lstStyle/>
          <a:p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次の世代に残したい事は何か？</a:t>
            </a:r>
            <a:endParaRPr lang="en-US" altLang="ja-JP" sz="25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これからの</a:t>
            </a:r>
            <a:r>
              <a:rPr lang="en-US" altLang="ja-JP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5</a:t>
            </a:r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年後（</a:t>
            </a:r>
            <a:r>
              <a:rPr lang="en-US" altLang="ja-JP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10</a:t>
            </a:r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年後）を考えた時に、どのような事業戦略を選ぶか？</a:t>
            </a:r>
            <a:endParaRPr lang="en-US" altLang="ja-JP" sz="25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Ｘ年後の交代を考えると、可能性のある後継者候補を何人挙げられるか？</a:t>
            </a:r>
            <a:endParaRPr lang="en-US" altLang="ja-JP" sz="25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もし、自分の考えるベストの後継者が</a:t>
            </a:r>
            <a:r>
              <a:rPr lang="en-US" altLang="ja-JP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X</a:t>
            </a:r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年後に準備できていなかった場合、　どうするか？</a:t>
            </a:r>
            <a:endParaRPr lang="en-US" altLang="ja-JP" sz="25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可能性ある候補者を確実に育成し、バトンタッチできるようにするには、どうするか？</a:t>
            </a:r>
            <a:endParaRPr lang="en-US" altLang="ja-JP" sz="25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後継者選択について、自分の判断が正しいと信じているが、本当に最適の判断をしているか？</a:t>
            </a:r>
            <a:endParaRPr lang="en-US" altLang="ja-JP" sz="25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5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取締役会は後継計画を支援し監督する役割を果たしているか？</a:t>
            </a:r>
            <a:endParaRPr lang="en-US" altLang="ja-JP" sz="2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タイトル 2">
            <a:extLst>
              <a:ext uri="{FF2B5EF4-FFF2-40B4-BE49-F238E27FC236}">
                <a16:creationId xmlns:a16="http://schemas.microsoft.com/office/drawing/2014/main" id="{E230680F-694E-4367-B7ED-0625F1676522}"/>
              </a:ext>
            </a:extLst>
          </p:cNvPr>
          <p:cNvSpPr txBox="1">
            <a:spLocks/>
          </p:cNvSpPr>
          <p:nvPr/>
        </p:nvSpPr>
        <p:spPr>
          <a:xfrm>
            <a:off x="389601" y="182932"/>
            <a:ext cx="9509759" cy="7560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8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b="1" spc="3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後継者を選びはじめる時に考えること</a:t>
            </a:r>
            <a:endParaRPr lang="ja-JP" altLang="en-US" spc="300" dirty="0"/>
          </a:p>
        </p:txBody>
      </p:sp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01854DC9-EFC1-4D69-AF19-9F4864237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6119" y="6438668"/>
            <a:ext cx="347293" cy="279478"/>
          </a:xfrm>
        </p:spPr>
        <p:txBody>
          <a:bodyPr/>
          <a:lstStyle/>
          <a:p>
            <a:fld id="{4FAB73BC-B049-4115-A692-8D63A059BFB8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902EA8E-5662-43EC-A8A6-91E9D7CF87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47" y="5830645"/>
            <a:ext cx="2078646" cy="146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01854DC9-EFC1-4D69-AF19-9F4864237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6119" y="6438668"/>
            <a:ext cx="347293" cy="279478"/>
          </a:xfrm>
        </p:spPr>
        <p:txBody>
          <a:bodyPr/>
          <a:lstStyle/>
          <a:p>
            <a:fld id="{4FAB73BC-B049-4115-A692-8D63A059BFB8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902EA8E-5662-43EC-A8A6-91E9D7CF87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47" y="5830645"/>
            <a:ext cx="2078646" cy="146887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6C20443-322A-4C1F-B6ED-811614FC0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951" y="929829"/>
            <a:ext cx="6220098" cy="4395438"/>
          </a:xfrm>
          <a:prstGeom prst="rect">
            <a:avLst/>
          </a:prstGeom>
        </p:spPr>
      </p:pic>
      <p:sp>
        <p:nvSpPr>
          <p:cNvPr id="12" name="タイトル 2">
            <a:extLst>
              <a:ext uri="{FF2B5EF4-FFF2-40B4-BE49-F238E27FC236}">
                <a16:creationId xmlns:a16="http://schemas.microsoft.com/office/drawing/2014/main" id="{C0DF0A4F-8CE1-4210-ADA2-DF026964C74C}"/>
              </a:ext>
            </a:extLst>
          </p:cNvPr>
          <p:cNvSpPr txBox="1">
            <a:spLocks/>
          </p:cNvSpPr>
          <p:nvPr/>
        </p:nvSpPr>
        <p:spPr>
          <a:xfrm>
            <a:off x="4405436" y="3732562"/>
            <a:ext cx="3381128" cy="3145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60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mikamasuyama@masuyama-co.com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3" name="タイトル 2">
            <a:extLst>
              <a:ext uri="{FF2B5EF4-FFF2-40B4-BE49-F238E27FC236}">
                <a16:creationId xmlns:a16="http://schemas.microsoft.com/office/drawing/2014/main" id="{610553A8-074C-4D73-BC1B-68F8DFF2ABD9}"/>
              </a:ext>
            </a:extLst>
          </p:cNvPr>
          <p:cNvSpPr txBox="1">
            <a:spLocks/>
          </p:cNvSpPr>
          <p:nvPr/>
        </p:nvSpPr>
        <p:spPr>
          <a:xfrm>
            <a:off x="4405436" y="4906690"/>
            <a:ext cx="3381128" cy="3145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6000" kern="120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401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en-US" altLang="ja-JP" sz="1600" dirty="0" err="1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Nakameguro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en-US" altLang="ja-JP" sz="1600" dirty="0" err="1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ArkⅡ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endParaRPr lang="en-US" altLang="ja-JP" sz="1600" dirty="0">
              <a:solidFill>
                <a:schemeClr val="accent1">
                  <a:lumMod val="7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1-11-15, Higashiyama, Meguro-</a:t>
            </a:r>
            <a:r>
              <a:rPr lang="en-US" altLang="ja-JP" sz="1600" dirty="0" err="1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ku</a:t>
            </a:r>
            <a:endParaRPr lang="en-US" altLang="ja-JP" sz="1600" dirty="0">
              <a:solidFill>
                <a:schemeClr val="accent1">
                  <a:lumMod val="7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Tokyo 153-0043,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Japan</a:t>
            </a:r>
          </a:p>
        </p:txBody>
      </p:sp>
    </p:spTree>
    <p:extLst>
      <p:ext uri="{BB962C8B-B14F-4D97-AF65-F5344CB8AC3E}">
        <p14:creationId xmlns:p14="http://schemas.microsoft.com/office/powerpoint/2010/main" val="18126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2" id="{D25DCE2C-F3C6-4DA9-AC07-9D4B49464B2F}" vid="{ADF67374-A1FA-4586-9581-9C99221066EA}"/>
    </a:ext>
  </a:extLst>
</a:theme>
</file>

<file path=ppt/theme/theme2.xml><?xml version="1.0" encoding="utf-8"?>
<a:theme xmlns:a="http://schemas.openxmlformats.org/drawingml/2006/main" name="1_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F3FC63-BF9C-4B26-82E5-BA4335A36E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増山＆Company_PPT_template</Template>
  <TotalTime>0</TotalTime>
  <Words>478</Words>
  <Application>Microsoft Office PowerPoint</Application>
  <PresentationFormat>Widescreen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HGPｺﾞｼｯｸE</vt:lpstr>
      <vt:lpstr>HGP明朝E</vt:lpstr>
      <vt:lpstr>HGS明朝E</vt:lpstr>
      <vt:lpstr>Meiryo UI</vt:lpstr>
      <vt:lpstr>Arial</vt:lpstr>
      <vt:lpstr>Georgia</vt:lpstr>
      <vt:lpstr>HG教科書体</vt:lpstr>
      <vt:lpstr>HGP教科書体</vt:lpstr>
      <vt:lpstr>HGS教科書体</vt:lpstr>
      <vt:lpstr>Tw Cen MT</vt:lpstr>
      <vt:lpstr>Wingdings</vt:lpstr>
      <vt:lpstr>Ocean 16x9</vt:lpstr>
      <vt:lpstr>1_Ocean 16x9</vt:lpstr>
      <vt:lpstr>一緒に未来を創ろう 真の多様性の実現</vt:lpstr>
      <vt:lpstr>Everyone can make a difference at all levels</vt:lpstr>
      <vt:lpstr>PowerPoint Presentation</vt:lpstr>
      <vt:lpstr>各々のレベルで責任をもって何を行動していくか</vt:lpstr>
      <vt:lpstr>中長期的企業価値の向上に向けた経営力 強化の道筋は準備万端か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2017-01-20T07:44:38Z</dcterms:created>
  <dcterms:modified xsi:type="dcterms:W3CDTF">2019-02-19T13:40:05Z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